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464" autoAdjust="0"/>
    <p:restoredTop sz="96327"/>
  </p:normalViewPr>
  <p:slideViewPr>
    <p:cSldViewPr snapToGrid="0" snapToObjects="1">
      <p:cViewPr varScale="1">
        <p:scale>
          <a:sx n="102" d="100"/>
          <a:sy n="102" d="100"/>
        </p:scale>
        <p:origin x="204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7BC037-DF99-F14B-8544-AC003B1BF9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5198DB-37CB-0D4D-8B93-5E88D5C1F3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681" y="5366316"/>
            <a:ext cx="2844801" cy="749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1681" y="2444717"/>
            <a:ext cx="10515600" cy="1325563"/>
          </a:xfrm>
        </p:spPr>
        <p:txBody>
          <a:bodyPr>
            <a:noAutofit/>
          </a:bodyPr>
          <a:lstStyle>
            <a:lvl1pPr algn="r">
              <a:defRPr sz="6600" b="1" baseline="0">
                <a:solidFill>
                  <a:schemeClr val="accent6"/>
                </a:solidFill>
                <a:latin typeface="Basic Sans Bold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63256" y="5167084"/>
            <a:ext cx="2901950" cy="398463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Person’s Name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363256" y="5568723"/>
            <a:ext cx="2901950" cy="3693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Date: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363233" y="5954961"/>
            <a:ext cx="2901950" cy="365125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>
                    <a:lumMod val="75000"/>
                  </a:schemeClr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Event:</a:t>
            </a:r>
          </a:p>
        </p:txBody>
      </p:sp>
    </p:spTree>
    <p:extLst>
      <p:ext uri="{BB962C8B-B14F-4D97-AF65-F5344CB8AC3E}">
        <p14:creationId xmlns:p14="http://schemas.microsoft.com/office/powerpoint/2010/main" val="674672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in a suit and tie&#10;&#10;Description automatically generated">
            <a:extLst>
              <a:ext uri="{FF2B5EF4-FFF2-40B4-BE49-F238E27FC236}">
                <a16:creationId xmlns:a16="http://schemas.microsoft.com/office/drawing/2014/main" id="{7DE1DA96-E167-1C47-B386-AAAA6F1E8B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C0ED48-65A2-1844-A972-D59D4A5461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5520" y="5431042"/>
            <a:ext cx="2555346" cy="67306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1752E0-B27B-F64C-8475-8ABE77B6F69C}"/>
              </a:ext>
            </a:extLst>
          </p:cNvPr>
          <p:cNvCxnSpPr>
            <a:cxnSpLocks/>
          </p:cNvCxnSpPr>
          <p:nvPr userDrawn="1"/>
        </p:nvCxnSpPr>
        <p:spPr>
          <a:xfrm>
            <a:off x="3446953" y="5431042"/>
            <a:ext cx="0" cy="75164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40148" y="5212246"/>
            <a:ext cx="2901950" cy="398463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Person’s Name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540148" y="5613885"/>
            <a:ext cx="2901950" cy="3693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Date: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3540125" y="6000123"/>
            <a:ext cx="2901950" cy="365125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Event: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85520" y="2904331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6000" b="1" baseline="0">
                <a:solidFill>
                  <a:schemeClr val="accent6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1028732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155F3F-8098-EA45-96CF-69A018EB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970F3C-235F-EE41-B796-71C8279F5D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9210" y="5525340"/>
            <a:ext cx="2844800" cy="7493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160769" y="5290615"/>
            <a:ext cx="2901950" cy="398463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Person’s Name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160769" y="5692254"/>
            <a:ext cx="2901950" cy="36935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6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Date: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160746" y="6078492"/>
            <a:ext cx="2901950" cy="365125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accent6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Event: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19210" y="2904331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6000" b="1" baseline="0">
                <a:solidFill>
                  <a:schemeClr val="accent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3766015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FAD939-E02F-FD46-B98C-02F999686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2EE4B2-A68C-C544-BC6B-F6E52C72A83C}"/>
              </a:ext>
            </a:extLst>
          </p:cNvPr>
          <p:cNvCxnSpPr>
            <a:cxnSpLocks/>
          </p:cNvCxnSpPr>
          <p:nvPr userDrawn="1"/>
        </p:nvCxnSpPr>
        <p:spPr>
          <a:xfrm>
            <a:off x="541867" y="6002100"/>
            <a:ext cx="11180679" cy="0"/>
          </a:xfrm>
          <a:prstGeom prst="line">
            <a:avLst/>
          </a:prstGeom>
          <a:ln w="444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2000">
                  <a:schemeClr val="accent1">
                    <a:lumMod val="45000"/>
                    <a:lumOff val="55000"/>
                  </a:schemeClr>
                </a:gs>
                <a:gs pos="33000">
                  <a:srgbClr val="C8D6ED"/>
                </a:gs>
                <a:gs pos="7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6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F4E332FB-A9B6-6541-9F33-6B696AC342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2319" y="6145721"/>
            <a:ext cx="1808789" cy="484497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32319" y="447124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4400" b="1" baseline="0">
                <a:solidFill>
                  <a:schemeClr val="accent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32319" y="1669517"/>
            <a:ext cx="10930416" cy="400566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kern="1200" dirty="0">
                <a:solidFill>
                  <a:schemeClr val="bg1">
                    <a:lumMod val="50000"/>
                  </a:schemeClr>
                </a:solidFill>
                <a:latin typeface="Basic Sans Ligh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66243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7FA121-90B8-F64E-92A4-67FFCDF461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44640E-3BFE-9744-992B-AEDEE5467E28}"/>
              </a:ext>
            </a:extLst>
          </p:cNvPr>
          <p:cNvCxnSpPr>
            <a:cxnSpLocks/>
          </p:cNvCxnSpPr>
          <p:nvPr userDrawn="1"/>
        </p:nvCxnSpPr>
        <p:spPr>
          <a:xfrm>
            <a:off x="541867" y="6002100"/>
            <a:ext cx="11180679" cy="0"/>
          </a:xfrm>
          <a:prstGeom prst="line">
            <a:avLst/>
          </a:prstGeom>
          <a:ln w="444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2000">
                  <a:schemeClr val="accent1">
                    <a:lumMod val="45000"/>
                    <a:lumOff val="55000"/>
                  </a:schemeClr>
                </a:gs>
                <a:gs pos="33000">
                  <a:srgbClr val="C8D6ED"/>
                </a:gs>
                <a:gs pos="7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  <a:alpha val="0"/>
                  </a:schemeClr>
                </a:gs>
              </a:gsLst>
              <a:lin ang="6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F3AFFF9-E1BB-AD45-BCF6-E54343BF7C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27463" y="6145721"/>
            <a:ext cx="1808789" cy="484497"/>
          </a:xfrm>
          <a:prstGeom prst="rect">
            <a:avLst/>
          </a:prstGeom>
        </p:spPr>
      </p:pic>
      <p:sp>
        <p:nvSpPr>
          <p:cNvPr id="1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927463" y="408219"/>
            <a:ext cx="8635272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4400" b="1" baseline="0">
                <a:solidFill>
                  <a:schemeClr val="accent1"/>
                </a:solidFill>
                <a:latin typeface="Basic Sans Bold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454" y="3844166"/>
            <a:ext cx="1875813" cy="165646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600" kern="1200" dirty="0">
                <a:solidFill>
                  <a:schemeClr val="tx1"/>
                </a:solidFill>
                <a:latin typeface="Basic Sans Ligh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Call out or quotes go here.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927463" y="1669517"/>
            <a:ext cx="8635272" cy="400566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kern="1200" dirty="0">
                <a:solidFill>
                  <a:schemeClr val="bg1">
                    <a:lumMod val="50000"/>
                  </a:schemeClr>
                </a:solidFill>
                <a:latin typeface="Basic Sans Light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148164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C8E3A0-6CF4-204C-950E-0202BF0F00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958685-BBBA-7246-9C7C-ADB62017197D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6181" y="2930652"/>
            <a:ext cx="0" cy="996696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67996" y="2904331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5400" b="1" baseline="0">
                <a:solidFill>
                  <a:schemeClr val="bg1"/>
                </a:solidFill>
                <a:latin typeface="Basic Sans Bold It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4085399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CEC122-C624-0A4C-9651-FE418B3683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092629-461C-4C47-AD99-72B796CB04EE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6181" y="2930652"/>
            <a:ext cx="0" cy="996696"/>
          </a:xfrm>
          <a:prstGeom prst="line">
            <a:avLst/>
          </a:prstGeom>
          <a:ln w="444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67996" y="2904331"/>
            <a:ext cx="7898080" cy="1049338"/>
          </a:xfrm>
        </p:spPr>
        <p:txBody>
          <a:bodyPr anchor="ctr">
            <a:normAutofit/>
          </a:bodyPr>
          <a:lstStyle>
            <a:lvl1pPr marL="0" indent="0">
              <a:buNone/>
              <a:defRPr sz="5400" b="1" baseline="0">
                <a:solidFill>
                  <a:schemeClr val="bg1"/>
                </a:solidFill>
                <a:latin typeface="Basic Sans Bold It"/>
              </a:defRPr>
            </a:lvl1pPr>
          </a:lstStyle>
          <a:p>
            <a:pPr lvl="0"/>
            <a:r>
              <a:rPr lang="en-US" dirty="0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409422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C5CD08-8584-9B4D-8A21-BA1F622CF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621D2D2-76B7-644A-8BAF-198F539C40A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6181" y="2478707"/>
            <a:ext cx="0" cy="1683389"/>
          </a:xfrm>
          <a:prstGeom prst="line">
            <a:avLst/>
          </a:prstGeom>
          <a:ln w="444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67996" y="2408085"/>
            <a:ext cx="7898080" cy="598443"/>
          </a:xfrm>
        </p:spPr>
        <p:txBody>
          <a:bodyPr anchor="ctr">
            <a:norm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Basic Sans Light I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1267996" y="3213930"/>
            <a:ext cx="7898080" cy="430139"/>
          </a:xfrm>
        </p:spPr>
        <p:txBody>
          <a:bodyPr anchor="ctr">
            <a:normAutofit/>
          </a:bodyPr>
          <a:lstStyle>
            <a:lvl1pPr marL="0" indent="0">
              <a:buNone/>
              <a:defRPr sz="2400" b="0" baseline="0">
                <a:solidFill>
                  <a:srgbClr val="92D050"/>
                </a:solidFill>
                <a:latin typeface="Basic Sans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267996" y="3647471"/>
            <a:ext cx="7898080" cy="430139"/>
          </a:xfrm>
        </p:spPr>
        <p:txBody>
          <a:bodyPr anchor="ctr">
            <a:normAutofit/>
          </a:bodyPr>
          <a:lstStyle>
            <a:lvl1pPr marL="0" indent="0">
              <a:buNone/>
              <a:defRPr sz="1600" b="0" baseline="0">
                <a:solidFill>
                  <a:schemeClr val="bg1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Position – The Institute of Internal Auditors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267996" y="4086417"/>
            <a:ext cx="7898080" cy="430139"/>
          </a:xfrm>
        </p:spPr>
        <p:txBody>
          <a:bodyPr anchor="ctr">
            <a:normAutofit/>
          </a:bodyPr>
          <a:lstStyle>
            <a:lvl1pPr marL="0" indent="0">
              <a:buNone/>
              <a:defRPr sz="1300" b="0" baseline="0">
                <a:solidFill>
                  <a:schemeClr val="bg1"/>
                </a:solidFill>
                <a:latin typeface="Basic Sans Light"/>
              </a:defRPr>
            </a:lvl1pPr>
          </a:lstStyle>
          <a:p>
            <a:pPr lvl="0"/>
            <a:r>
              <a:rPr lang="en-US" dirty="0"/>
              <a:t>Name@theiia.org </a:t>
            </a:r>
          </a:p>
        </p:txBody>
      </p:sp>
    </p:spTree>
    <p:extLst>
      <p:ext uri="{BB962C8B-B14F-4D97-AF65-F5344CB8AC3E}">
        <p14:creationId xmlns:p14="http://schemas.microsoft.com/office/powerpoint/2010/main" val="240215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F6C7A2-DC5A-B14F-873A-CF58C870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4315B-07FC-4D48-B66F-BD696A8E4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E6444-EF9D-1A43-AFE7-5C2E6E128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C6908-3E76-5C44-A4F5-4405962B01CB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DB107-7B17-F046-81DA-7F7CB8A39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922AC-7EE3-B449-B17C-FF855963B4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F309F-7667-5144-816C-71BAC9DB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8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632319" y="329558"/>
            <a:ext cx="9543647" cy="1049338"/>
          </a:xfrm>
        </p:spPr>
        <p:txBody>
          <a:bodyPr>
            <a:normAutofit/>
          </a:bodyPr>
          <a:lstStyle/>
          <a:p>
            <a:r>
              <a:rPr lang="lt-LT" sz="2800" dirty="0"/>
              <a:t>Vardas, pavardė, (gali būti pateikta ir kita informacija pvz. kaip sertifikatai, pareigos)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2325189" y="1669517"/>
            <a:ext cx="9326880" cy="4005661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chemeClr val="tx1"/>
                </a:solidFill>
                <a:latin typeface="Basic Sans"/>
              </a:rPr>
              <a:t>Prisistatymas</a:t>
            </a:r>
          </a:p>
          <a:p>
            <a:endParaRPr lang="lt-LT" b="1" dirty="0">
              <a:solidFill>
                <a:schemeClr val="tx1"/>
              </a:solidFill>
              <a:latin typeface="Basic Sans"/>
            </a:endParaRPr>
          </a:p>
          <a:p>
            <a:endParaRPr lang="lt-LT" b="1" dirty="0">
              <a:solidFill>
                <a:schemeClr val="tx1"/>
              </a:solidFill>
              <a:latin typeface="Basic Sans"/>
            </a:endParaRPr>
          </a:p>
          <a:p>
            <a:r>
              <a:rPr lang="lt-LT" b="1" dirty="0">
                <a:solidFill>
                  <a:schemeClr val="tx1"/>
                </a:solidFill>
                <a:latin typeface="Basic Sans"/>
              </a:rPr>
              <a:t>Vizija ir sritys, kur galėčiau prisidėti</a:t>
            </a:r>
          </a:p>
          <a:p>
            <a:endParaRPr lang="lt-LT" dirty="0">
              <a:solidFill>
                <a:schemeClr val="tx1"/>
              </a:solidFill>
              <a:latin typeface="Basic Sans"/>
            </a:endParaRPr>
          </a:p>
          <a:p>
            <a:endParaRPr lang="lt-LT" dirty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319" y="1669517"/>
            <a:ext cx="157530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lt-LT" b="1" dirty="0"/>
          </a:p>
          <a:p>
            <a:pPr algn="ctr"/>
            <a:endParaRPr lang="lt-LT" b="1" dirty="0"/>
          </a:p>
          <a:p>
            <a:pPr algn="ctr"/>
            <a:r>
              <a:rPr lang="lt-LT" b="1" dirty="0"/>
              <a:t>Foto</a:t>
            </a:r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720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7388D210F69D489E1B6A9E3712D70C" ma:contentTypeVersion="0" ma:contentTypeDescription="Create a new document." ma:contentTypeScope="" ma:versionID="cd3cb093ecebae3a107ad2d066078c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ff03dde4259c08ff71d8d05c94e2e9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3D08FD-1745-4CB3-9AFD-2A76949C48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B171286-5C6A-4C8A-8C02-5D2216914D4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AC21690-0281-4DB8-B103-9F5093D7DC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27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Basic Sans</vt:lpstr>
      <vt:lpstr>Basic Sans Bold</vt:lpstr>
      <vt:lpstr>Basic Sans Bold It</vt:lpstr>
      <vt:lpstr>Basic Sans Light</vt:lpstr>
      <vt:lpstr>Basic Sans Light It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IIA Branded Powerpoint</dc:title>
  <dc:creator>Jim Kinder</dc:creator>
  <cp:lastModifiedBy>Asta Taurosienė</cp:lastModifiedBy>
  <cp:revision>19</cp:revision>
  <dcterms:created xsi:type="dcterms:W3CDTF">2021-05-18T02:13:03Z</dcterms:created>
  <dcterms:modified xsi:type="dcterms:W3CDTF">2025-03-13T11:50:42Z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0x010100C27388D210F69D489E1B6A9E3712D70C</vt:lpwstr>
  </property>
</Properties>
</file>